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04D11-A89B-4103-B574-2B62202755B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20C3-ECAC-475B-ADEC-D6E913FCB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04D11-A89B-4103-B574-2B62202755B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20C3-ECAC-475B-ADEC-D6E913FCB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04D11-A89B-4103-B574-2B62202755B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20C3-ECAC-475B-ADEC-D6E913FCB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04D11-A89B-4103-B574-2B62202755B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20C3-ECAC-475B-ADEC-D6E913FCB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04D11-A89B-4103-B574-2B62202755B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20C3-ECAC-475B-ADEC-D6E913FCB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04D11-A89B-4103-B574-2B62202755B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20C3-ECAC-475B-ADEC-D6E913FCB75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04D11-A89B-4103-B574-2B62202755B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20C3-ECAC-475B-ADEC-D6E913FCB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04D11-A89B-4103-B574-2B62202755B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20C3-ECAC-475B-ADEC-D6E913FCB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04D11-A89B-4103-B574-2B62202755B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20C3-ECAC-475B-ADEC-D6E913FCB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04D11-A89B-4103-B574-2B62202755B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C420C3-ECAC-475B-ADEC-D6E913FCB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04D11-A89B-4103-B574-2B62202755B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20C3-ECAC-475B-ADEC-D6E913FCB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FE04D11-A89B-4103-B574-2B62202755B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6C420C3-ECAC-475B-ADEC-D6E913FCB7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corestandards.org/ELA-Literacy/W/3/5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corestandards.org/ELA-Literacy/W/3/5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Sept 18, 2013</a:t>
            </a:r>
            <a:br>
              <a:rPr lang="en-US" dirty="0" smtClean="0"/>
            </a:br>
            <a:r>
              <a:rPr lang="en-US" dirty="0" smtClean="0"/>
              <a:t>Staff Meeting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Addition of CCSS into Unit of Inquiry to make it transdiciplinary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451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296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we Express Ourselves</a:t>
            </a:r>
            <a:br>
              <a:rPr lang="en-US" dirty="0" smtClean="0"/>
            </a:br>
            <a:r>
              <a:rPr lang="en-US" dirty="0" smtClean="0"/>
              <a:t>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905000"/>
            <a:ext cx="7520940" cy="277547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 can </a:t>
            </a:r>
            <a:r>
              <a:rPr lang="en-US" sz="2800" dirty="0" smtClean="0">
                <a:solidFill>
                  <a:srgbClr val="FF0000"/>
                </a:solidFill>
              </a:rPr>
              <a:t>use descriptive language </a:t>
            </a:r>
            <a:r>
              <a:rPr lang="en-US" sz="2800" dirty="0" smtClean="0"/>
              <a:t>to </a:t>
            </a:r>
            <a:r>
              <a:rPr lang="en-US" sz="2800" dirty="0" smtClean="0">
                <a:solidFill>
                  <a:srgbClr val="00B050"/>
                </a:solidFill>
              </a:rPr>
              <a:t>write</a:t>
            </a:r>
            <a:r>
              <a:rPr lang="en-US" sz="2800" dirty="0" smtClean="0"/>
              <a:t> about an item found in nature. I will use a </a:t>
            </a:r>
            <a:r>
              <a:rPr lang="en-US" sz="2800" dirty="0" smtClean="0">
                <a:solidFill>
                  <a:srgbClr val="00B0F0"/>
                </a:solidFill>
              </a:rPr>
              <a:t>camera organizer</a:t>
            </a:r>
            <a:r>
              <a:rPr lang="en-US" sz="2800" dirty="0" smtClean="0"/>
              <a:t> to focus on the object.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276600"/>
            <a:ext cx="419100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030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dirty="0">
                <a:hlinkClick r:id="rId2"/>
              </a:rPr>
              <a:t>CCSS.ELA-Literacy.W.3.5</a:t>
            </a:r>
            <a:r>
              <a:rPr lang="en-US" sz="2000" dirty="0"/>
              <a:t> With guidance and support from peers and adults, develop and strengthen writing as needed by planning, revising, and editing.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47800"/>
            <a:ext cx="7520940" cy="323267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Planning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362200"/>
            <a:ext cx="3962400" cy="2971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334491"/>
            <a:ext cx="37592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558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dirty="0" smtClean="0">
                <a:hlinkClick r:id="rId2"/>
              </a:rPr>
              <a:t>CCSS.ELA-Literacy.W.3.5</a:t>
            </a:r>
            <a:r>
              <a:rPr lang="en-US" sz="2000" dirty="0" smtClean="0"/>
              <a:t> With guidance and support from peers and adults, develop and strengthen writing as needed by planning, revising, and editing.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676400"/>
            <a:ext cx="7520940" cy="300407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Revising &amp; Editing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438400"/>
            <a:ext cx="3759200" cy="2819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473036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557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223</TotalTime>
  <Words>51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Sept 18, 2013 Staff Meeting  </vt:lpstr>
      <vt:lpstr>How we Express Ourselves Poetry</vt:lpstr>
      <vt:lpstr>CCSS.ELA-Literacy.W.3.5 With guidance and support from peers and adults, develop and strengthen writing as needed by planning, revising, and editing. </vt:lpstr>
      <vt:lpstr>CCSS.ELA-Literacy.W.3.5 With guidance and support from peers and adults, develop and strengthen writing as needed by planning, revising, and editing. </vt:lpstr>
    </vt:vector>
  </TitlesOfParts>
  <Company>Denver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 18, 2013 Staff Meeting</dc:title>
  <dc:creator>DoTS</dc:creator>
  <cp:lastModifiedBy>DoTS</cp:lastModifiedBy>
  <cp:revision>3</cp:revision>
  <dcterms:created xsi:type="dcterms:W3CDTF">2013-09-17T18:29:14Z</dcterms:created>
  <dcterms:modified xsi:type="dcterms:W3CDTF">2013-09-17T22:12:17Z</dcterms:modified>
</cp:coreProperties>
</file>